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sldIdLst>
    <p:sldId id="257" r:id="rId2"/>
    <p:sldId id="259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4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E077D0E-F036-F340-B5EE-24FE52A4641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254CE-94FD-0D41-A95F-ECEE29A258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4A61E-3312-3148-90A0-9769D324B3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4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5C9B0-0978-E14D-B299-64B350C56F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8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320B6-EA74-4448-B105-E99F006F8C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9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CB481-3B80-174E-A5F8-BD27C8BD2E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0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9B631-8E0F-C744-800D-71124B5ED6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5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8BD8D-7BAA-4F44-8999-5F7319FBC6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5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BD14D-E08C-1B47-9DF9-6956B4DBB3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1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96BAC-00D4-D04A-BEC0-F8CE07B0EA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FF358-576C-DD48-9FDE-426E9F94F4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2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854102C2-3ACC-634D-92AD-8074F46085EE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04800"/>
            <a:ext cx="7772400" cy="1619250"/>
          </a:xfrm>
        </p:spPr>
        <p:txBody>
          <a:bodyPr/>
          <a:lstStyle/>
          <a:p>
            <a:r>
              <a:rPr lang="en-US"/>
              <a:t>Jamaica Trip</a:t>
            </a:r>
            <a:br>
              <a:rPr lang="en-US"/>
            </a:br>
            <a:r>
              <a:rPr lang="en-US"/>
              <a:t>Yah, Mon!</a:t>
            </a:r>
          </a:p>
        </p:txBody>
      </p:sp>
      <p:pic>
        <p:nvPicPr>
          <p:cNvPr id="3075" name="Picture 3" descr="DSCN04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2484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Visiting the Infirmary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Serves as a shelter for homeless or disabled people</a:t>
            </a:r>
          </a:p>
        </p:txBody>
      </p:sp>
      <p:pic>
        <p:nvPicPr>
          <p:cNvPr id="19461" name="Picture 5" descr="DSCN04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00400"/>
            <a:ext cx="4267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Our Pharmacy</a:t>
            </a:r>
          </a:p>
        </p:txBody>
      </p:sp>
      <p:pic>
        <p:nvPicPr>
          <p:cNvPr id="20484" name="Picture 4" descr="DSCN043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981200"/>
            <a:ext cx="4191000" cy="3136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 descr="DSCN04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42672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Waiting for Dennis</a:t>
            </a:r>
          </a:p>
        </p:txBody>
      </p:sp>
      <p:pic>
        <p:nvPicPr>
          <p:cNvPr id="21508" name="Picture 4" descr="DSCN0496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676400"/>
            <a:ext cx="6407150" cy="479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Our last day</a:t>
            </a:r>
          </a:p>
        </p:txBody>
      </p:sp>
      <p:pic>
        <p:nvPicPr>
          <p:cNvPr id="22532" name="Picture 4" descr="DSCN050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905000"/>
            <a:ext cx="5949950" cy="4452938"/>
          </a:xfrm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57800"/>
            <a:ext cx="8229600" cy="1384300"/>
          </a:xfrm>
        </p:spPr>
        <p:txBody>
          <a:bodyPr/>
          <a:lstStyle/>
          <a:p>
            <a:r>
              <a:rPr lang="en-US" sz="2400"/>
              <a:t>Caution: This picture was taken by a professional; don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t </a:t>
            </a:r>
            <a:br>
              <a:rPr lang="en-US" sz="2400"/>
            </a:br>
            <a:r>
              <a:rPr lang="en-US" sz="2400"/>
              <a:t>             try this at home</a:t>
            </a:r>
          </a:p>
        </p:txBody>
      </p:sp>
      <p:pic>
        <p:nvPicPr>
          <p:cNvPr id="23556" name="Picture 4" descr="DSCN051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533400"/>
            <a:ext cx="6248400" cy="4676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Timeline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8229600" cy="5257800"/>
          </a:xfrm>
        </p:spPr>
        <p:txBody>
          <a:bodyPr/>
          <a:lstStyle/>
          <a:p>
            <a:r>
              <a:rPr lang="en-US" sz="2800"/>
              <a:t>Twice a year (June/July and November-elective break)</a:t>
            </a:r>
          </a:p>
          <a:p>
            <a:r>
              <a:rPr lang="en-US" sz="2800"/>
              <a:t>Must decide before deadline to turn in paperwork for travel (end of March?)</a:t>
            </a:r>
          </a:p>
          <a:p>
            <a:r>
              <a:rPr lang="en-US" sz="2800"/>
              <a:t>Travel coordinator (Elena) will take care of turning in all the necessary paperwork for you. </a:t>
            </a:r>
          </a:p>
          <a:p>
            <a:r>
              <a:rPr lang="en-US" sz="2800"/>
              <a:t>Will start preparations a couple of months in advance (get vaccinations, meetings with Dr. Guy)</a:t>
            </a:r>
          </a:p>
          <a:p>
            <a:r>
              <a:rPr lang="en-US" sz="2800"/>
              <a:t>An exact timeline will be set up between Dr. Guy and the specific students.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pPr algn="ctr"/>
            <a:r>
              <a:rPr lang="en-US"/>
              <a:t>Price Range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534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Two week trip during summer: ~$1,500</a:t>
            </a:r>
          </a:p>
          <a:p>
            <a:pPr>
              <a:lnSpc>
                <a:spcPct val="80000"/>
              </a:lnSpc>
            </a:pPr>
            <a:r>
              <a:rPr lang="en-US" sz="2000"/>
              <a:t>One week trip in November: ~1,000</a:t>
            </a:r>
          </a:p>
          <a:p>
            <a:pPr>
              <a:lnSpc>
                <a:spcPct val="80000"/>
              </a:lnSpc>
            </a:pPr>
            <a:r>
              <a:rPr lang="en-US" sz="2000"/>
              <a:t>These prices will vary based on the cost of transportation</a:t>
            </a:r>
          </a:p>
          <a:p>
            <a:pPr>
              <a:lnSpc>
                <a:spcPct val="80000"/>
              </a:lnSpc>
            </a:pPr>
            <a:r>
              <a:rPr lang="en-US" sz="2000"/>
              <a:t>Cost of housing, meals, and transportation while in Jamaica: ~$540/week</a:t>
            </a:r>
          </a:p>
          <a:p>
            <a:pPr>
              <a:lnSpc>
                <a:spcPct val="80000"/>
              </a:lnSpc>
            </a:pPr>
            <a:r>
              <a:rPr lang="en-US" sz="2000"/>
              <a:t>Airfare during summer ~$530 using Air Jamaica (Chicago-Montego Bay)</a:t>
            </a:r>
          </a:p>
          <a:p>
            <a:pPr>
              <a:lnSpc>
                <a:spcPct val="80000"/>
              </a:lnSpc>
            </a:pPr>
            <a:r>
              <a:rPr lang="en-US" sz="2000"/>
              <a:t>Fundraise/provide money for drugs:~$150/person</a:t>
            </a:r>
          </a:p>
          <a:p>
            <a:pPr>
              <a:lnSpc>
                <a:spcPct val="80000"/>
              </a:lnSpc>
            </a:pPr>
            <a:r>
              <a:rPr lang="en-US" sz="2000"/>
              <a:t>Extra money not necessary, unless you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re planning on buying gifts</a:t>
            </a:r>
          </a:p>
          <a:p>
            <a:pPr>
              <a:lnSpc>
                <a:spcPct val="80000"/>
              </a:lnSpc>
            </a:pPr>
            <a:r>
              <a:rPr lang="en-US" sz="2000"/>
              <a:t>Blue Mountain coffee (they say it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s the best in the world)=$12/pound</a:t>
            </a:r>
          </a:p>
          <a:p>
            <a:pPr>
              <a:lnSpc>
                <a:spcPct val="80000"/>
              </a:lnSpc>
            </a:pPr>
            <a:r>
              <a:rPr lang="en-US" sz="2000"/>
              <a:t>Tons of little paintings and wood carvings at pretty affordable prices</a:t>
            </a:r>
          </a:p>
          <a:p>
            <a:pPr>
              <a:lnSpc>
                <a:spcPct val="80000"/>
              </a:lnSpc>
            </a:pPr>
            <a:r>
              <a:rPr lang="en-US" sz="2000"/>
              <a:t>You MUST bargain…otherwise you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ll pay 25 dollars on something that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s worth 7 dollars.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endParaRPr lang="en-US"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Fundraising options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 your church, family, friends, work place.</a:t>
            </a:r>
          </a:p>
          <a:p>
            <a:r>
              <a:rPr lang="en-US"/>
              <a:t>For a list of churches and businesses in the area and for a sample fundraising letter, please contact Elena.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Vaccinations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Hepatitis A is recommended</a:t>
            </a:r>
          </a:p>
          <a:p>
            <a:r>
              <a:rPr lang="en-US" sz="2800"/>
              <a:t>Can get the vaccine at the Student Health Center, at your doctor</a:t>
            </a:r>
            <a:r>
              <a:rPr lang="ja-JP" altLang="en-US" sz="2800">
                <a:latin typeface="Arial"/>
              </a:rPr>
              <a:t>’</a:t>
            </a:r>
            <a:r>
              <a:rPr lang="en-US" sz="2800"/>
              <a:t>s office, or at the Department of Health in downtown Dayton</a:t>
            </a:r>
          </a:p>
          <a:p>
            <a:r>
              <a:rPr lang="en-US" sz="2800"/>
              <a:t>Our health insurance does not cover the vaccine</a:t>
            </a:r>
          </a:p>
          <a:p>
            <a:r>
              <a:rPr lang="en-US" sz="2800"/>
              <a:t>Call around to obtain the best price</a:t>
            </a:r>
          </a:p>
          <a:p>
            <a:r>
              <a:rPr lang="en-US" sz="2800"/>
              <a:t>Most places have an extra fee for administering the vaccine, so ask what that fee 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Passport and Visas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Anybody traveling to Jamaica needs a valid passport beginning with January 1</a:t>
            </a:r>
            <a:r>
              <a:rPr lang="en-US" baseline="30000"/>
              <a:t>st</a:t>
            </a:r>
            <a:r>
              <a:rPr lang="en-US"/>
              <a:t>, 2006</a:t>
            </a:r>
          </a:p>
          <a:p>
            <a:r>
              <a:rPr lang="en-US"/>
              <a:t>If you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re not an American citizen, you must have a visa (check out the requirements at the Embassy of Jamaica website)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Who and when do I have to pay for the trip?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deadlines for payment are decided by ACE </a:t>
            </a:r>
          </a:p>
          <a:p>
            <a:r>
              <a:rPr lang="en-US"/>
              <a:t>They will purchase plane tickets for the entire group</a:t>
            </a:r>
          </a:p>
          <a:p>
            <a:r>
              <a:rPr lang="en-US"/>
              <a:t>A deposit may be required and full payment is necessary before departing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will I stay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Galina Breeze Hotel (aka, a little piece of Paradise)</a:t>
            </a:r>
          </a:p>
          <a:p>
            <a:pPr>
              <a:buFontTx/>
              <a:buNone/>
            </a:pPr>
            <a:endParaRPr lang="en-US" sz="2400"/>
          </a:p>
        </p:txBody>
      </p:sp>
      <p:pic>
        <p:nvPicPr>
          <p:cNvPr id="17412" name="Picture 4" descr="DSCN04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44196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DSCN04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44958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will I be working?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Clinics ran by the government or built by ACE </a:t>
            </a:r>
          </a:p>
          <a:p>
            <a:pPr>
              <a:buFontTx/>
              <a:buNone/>
            </a:pPr>
            <a:endParaRPr lang="en-US" sz="2800"/>
          </a:p>
        </p:txBody>
      </p:sp>
      <p:pic>
        <p:nvPicPr>
          <p:cNvPr id="18436" name="Picture 4" descr="DSCN0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3434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SCN04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0400"/>
            <a:ext cx="42672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34</TotalTime>
  <Words>453</Words>
  <Application>Microsoft Macintosh PowerPoint</Application>
  <PresentationFormat>On-screen Show (4:3)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Tahoma</vt:lpstr>
      <vt:lpstr>Wingdings</vt:lpstr>
      <vt:lpstr>Ocean</vt:lpstr>
      <vt:lpstr>Jamaica Trip Yah, Mon!</vt:lpstr>
      <vt:lpstr>Timeline</vt:lpstr>
      <vt:lpstr>Price Range </vt:lpstr>
      <vt:lpstr>Fundraising options</vt:lpstr>
      <vt:lpstr>Vaccinations</vt:lpstr>
      <vt:lpstr>Passport and Visas</vt:lpstr>
      <vt:lpstr>Who and when do I have to pay for the trip?</vt:lpstr>
      <vt:lpstr>Where will I stay</vt:lpstr>
      <vt:lpstr>Where will I be working?</vt:lpstr>
      <vt:lpstr>Visiting the Infirmary</vt:lpstr>
      <vt:lpstr>Our Pharmacy</vt:lpstr>
      <vt:lpstr>Waiting for Dennis</vt:lpstr>
      <vt:lpstr>Our last day</vt:lpstr>
      <vt:lpstr>Caution: This picture was taken by a professional; don’t               try this at home</vt:lpstr>
    </vt:vector>
  </TitlesOfParts>
  <Manager/>
  <Company> 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Jamaica Trip</dc:title>
  <dc:subject/>
  <dc:creator>Elena Caraman</dc:creator>
  <cp:keywords>Global Health Initiative, Wright State University Boonshoft School of Medicine Students</cp:keywords>
  <dc:description/>
  <cp:lastModifiedBy>Cassie</cp:lastModifiedBy>
  <cp:revision>14</cp:revision>
  <dcterms:created xsi:type="dcterms:W3CDTF">2005-11-17T14:01:32Z</dcterms:created>
  <dcterms:modified xsi:type="dcterms:W3CDTF">2014-11-24T19:39:46Z</dcterms:modified>
  <cp:category/>
</cp:coreProperties>
</file>