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Default Extension="xml" ContentType="application/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Default Extension="jpeg" ContentType="image/jpeg"/>
  <Override PartName="/ppt/slides/slide8.xml" ContentType="application/vnd.openxmlformats-officedocument.presentationml.slide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1C92-B9C8-664B-ADB5-4E0E7DCA1A2B}" type="datetimeFigureOut">
              <a:rPr lang="en-US" smtClean="0"/>
              <a:t>11/8/12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91BF6EC-E6C8-E240-95DA-B24011EFDF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1C92-B9C8-664B-ADB5-4E0E7DCA1A2B}" type="datetimeFigureOut">
              <a:rPr lang="en-US" smtClean="0"/>
              <a:t>11/8/12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BF6EC-E6C8-E240-95DA-B24011EFDFC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91BF6EC-E6C8-E240-95DA-B24011EFDFC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1C92-B9C8-664B-ADB5-4E0E7DCA1A2B}" type="datetimeFigureOut">
              <a:rPr lang="en-US" smtClean="0"/>
              <a:t>11/8/12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1C92-B9C8-664B-ADB5-4E0E7DCA1A2B}" type="datetimeFigureOut">
              <a:rPr lang="en-US" smtClean="0"/>
              <a:t>11/8/12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91BF6EC-E6C8-E240-95DA-B24011EFDF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1C92-B9C8-664B-ADB5-4E0E7DCA1A2B}" type="datetimeFigureOut">
              <a:rPr lang="en-US" smtClean="0"/>
              <a:t>11/8/12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91BF6EC-E6C8-E240-95DA-B24011EFDFC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27601C92-B9C8-664B-ADB5-4E0E7DCA1A2B}" type="datetimeFigureOut">
              <a:rPr lang="en-US" smtClean="0"/>
              <a:t>11/8/12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BF6EC-E6C8-E240-95DA-B24011EFDF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1C92-B9C8-664B-ADB5-4E0E7DCA1A2B}" type="datetimeFigureOut">
              <a:rPr lang="en-US" smtClean="0"/>
              <a:t>11/8/12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91BF6EC-E6C8-E240-95DA-B24011EFDFCC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1C92-B9C8-664B-ADB5-4E0E7DCA1A2B}" type="datetimeFigureOut">
              <a:rPr lang="en-US" smtClean="0"/>
              <a:t>11/8/12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91BF6EC-E6C8-E240-95DA-B24011EFD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1C92-B9C8-664B-ADB5-4E0E7DCA1A2B}" type="datetimeFigureOut">
              <a:rPr lang="en-US" smtClean="0"/>
              <a:t>11/8/12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1BF6EC-E6C8-E240-95DA-B24011EFD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91BF6EC-E6C8-E240-95DA-B24011EFDFCC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1C92-B9C8-664B-ADB5-4E0E7DCA1A2B}" type="datetimeFigureOut">
              <a:rPr lang="en-US" smtClean="0"/>
              <a:t>11/8/12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91BF6EC-E6C8-E240-95DA-B24011EFDFC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27601C92-B9C8-664B-ADB5-4E0E7DCA1A2B}" type="datetimeFigureOut">
              <a:rPr lang="en-US" smtClean="0"/>
              <a:t>11/8/12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27601C92-B9C8-664B-ADB5-4E0E7DCA1A2B}" type="datetimeFigureOut">
              <a:rPr lang="en-US" smtClean="0"/>
              <a:t>11/8/12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91BF6EC-E6C8-E240-95DA-B24011EFDFCC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Bugesera</a:t>
            </a:r>
            <a:r>
              <a:rPr lang="en-US" dirty="0" smtClean="0"/>
              <a:t> District, Rwanda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Access Project</a:t>
            </a:r>
            <a:endParaRPr lang="en-US" dirty="0"/>
          </a:p>
        </p:txBody>
      </p:sp>
      <p:pic>
        <p:nvPicPr>
          <p:cNvPr id="4" name="Picture 3" descr="rwand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108" y="3268580"/>
            <a:ext cx="3822700" cy="3000375"/>
          </a:xfrm>
          <a:prstGeom prst="rect">
            <a:avLst/>
          </a:prstGeom>
        </p:spPr>
      </p:pic>
      <p:pic>
        <p:nvPicPr>
          <p:cNvPr id="5" name="Picture 4" descr="inde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150" y="645285"/>
            <a:ext cx="1460500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2-11-08 at 5.39.17 PM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9964" r="-9964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Kigali, Rwanda</a:t>
            </a:r>
          </a:p>
          <a:p>
            <a:r>
              <a:rPr lang="en-US" dirty="0" smtClean="0"/>
              <a:t>2 July – 26 July</a:t>
            </a:r>
          </a:p>
          <a:p>
            <a:r>
              <a:rPr lang="en-US" dirty="0" smtClean="0"/>
              <a:t>The Access Project</a:t>
            </a:r>
          </a:p>
          <a:p>
            <a:r>
              <a:rPr lang="en-US" dirty="0" err="1" smtClean="0"/>
              <a:t>Nyungwe</a:t>
            </a:r>
            <a:r>
              <a:rPr lang="en-US" dirty="0" smtClean="0"/>
              <a:t> Forest</a:t>
            </a:r>
          </a:p>
          <a:p>
            <a:r>
              <a:rPr lang="en-US" dirty="0" err="1" smtClean="0"/>
              <a:t>Akagera</a:t>
            </a:r>
            <a:r>
              <a:rPr lang="en-US" dirty="0" smtClean="0"/>
              <a:t> National Park</a:t>
            </a:r>
          </a:p>
          <a:p>
            <a:r>
              <a:rPr lang="en-US" dirty="0" smtClean="0"/>
              <a:t>Genocide Memorials</a:t>
            </a:r>
          </a:p>
          <a:p>
            <a:endParaRPr lang="en-US" dirty="0"/>
          </a:p>
        </p:txBody>
      </p:sp>
      <p:pic>
        <p:nvPicPr>
          <p:cNvPr id="4" name="Picture 3" descr="IMG_26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170" y="1527048"/>
            <a:ext cx="2933912" cy="2200434"/>
          </a:xfrm>
          <a:prstGeom prst="rect">
            <a:avLst/>
          </a:prstGeom>
        </p:spPr>
      </p:pic>
      <p:pic>
        <p:nvPicPr>
          <p:cNvPr id="5" name="Picture 4" descr="IMG_3117.JPG"/>
          <p:cNvPicPr>
            <a:picLocks noChangeAspect="1"/>
          </p:cNvPicPr>
          <p:nvPr/>
        </p:nvPicPr>
        <p:blipFill>
          <a:blip r:embed="rId3"/>
          <a:srcRect l="28362" t="21043" r="10304" b="18756"/>
          <a:stretch>
            <a:fillRect/>
          </a:stretch>
        </p:blipFill>
        <p:spPr>
          <a:xfrm>
            <a:off x="5025171" y="4020777"/>
            <a:ext cx="2933912" cy="21597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271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9753" r="-19753"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37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9753" r="-19753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20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9753" r="-19753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286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9753" r="-19753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34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9753" r="-19753"/>
          <a:stretch>
            <a:fillRect/>
          </a:stretch>
        </p:blipFill>
        <p:spPr/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16</TotalTime>
  <Words>25</Words>
  <Application>Microsoft Macintosh PowerPoint</Application>
  <PresentationFormat>On-screen Show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Civic</vt:lpstr>
      <vt:lpstr>The Access Project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Access Project</dc:title>
  <dc:creator>Thomas Klein</dc:creator>
  <cp:lastModifiedBy>Thomas Klein</cp:lastModifiedBy>
  <cp:revision>1</cp:revision>
  <dcterms:created xsi:type="dcterms:W3CDTF">2012-11-08T22:35:05Z</dcterms:created>
  <dcterms:modified xsi:type="dcterms:W3CDTF">2012-11-08T22:51:52Z</dcterms:modified>
</cp:coreProperties>
</file>