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9F9BEAF-1E65-FF49-BECE-032AFAC0072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A3AAF51B-8EBB-AA4F-AC81-69D59E71D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943600" cy="104868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Sultanate of Oman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1325164"/>
          </a:xfrm>
        </p:spPr>
        <p:txBody>
          <a:bodyPr>
            <a:normAutofit/>
          </a:bodyPr>
          <a:lstStyle/>
          <a:p>
            <a:r>
              <a:rPr lang="en-US" dirty="0" smtClean="0"/>
              <a:t>Kelsey Black</a:t>
            </a:r>
          </a:p>
          <a:p>
            <a:r>
              <a:rPr lang="en-US" dirty="0" smtClean="0"/>
              <a:t>Mai El </a:t>
            </a:r>
            <a:r>
              <a:rPr lang="en-US" dirty="0" err="1" smtClean="0"/>
              <a:t>Gasim</a:t>
            </a:r>
            <a:endParaRPr lang="en-US" dirty="0" smtClean="0"/>
          </a:p>
          <a:p>
            <a:r>
              <a:rPr lang="en-US" dirty="0" smtClean="0"/>
              <a:t>TJ Klein</a:t>
            </a:r>
          </a:p>
          <a:p>
            <a:r>
              <a:rPr lang="en-US" dirty="0" smtClean="0"/>
              <a:t>Jeffrey </a:t>
            </a:r>
            <a:r>
              <a:rPr lang="en-US" dirty="0" err="1" smtClean="0"/>
              <a:t>Zabinsky</a:t>
            </a:r>
            <a:endParaRPr lang="en-US" dirty="0"/>
          </a:p>
        </p:txBody>
      </p:sp>
      <p:pic>
        <p:nvPicPr>
          <p:cNvPr id="4" name="Picture 3" descr="250px-Oman_(better)_(orthographic_projection)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66" y="478519"/>
            <a:ext cx="2356078" cy="2356077"/>
          </a:xfrm>
          <a:prstGeom prst="rect">
            <a:avLst/>
          </a:prstGeom>
        </p:spPr>
      </p:pic>
      <p:pic>
        <p:nvPicPr>
          <p:cNvPr id="6" name="Picture 5" descr="Omani-flag-1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4905" y="478519"/>
            <a:ext cx="3971450" cy="3408213"/>
          </a:xfrm>
          <a:prstGeom prst="rect">
            <a:avLst/>
          </a:prstGeom>
        </p:spPr>
      </p:pic>
      <p:pic>
        <p:nvPicPr>
          <p:cNvPr id="7" name="Picture 6" descr="IMG_2226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31" y="4563879"/>
            <a:ext cx="2692113" cy="20190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 descr="481365_762195846406_1549232970_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46" y="2432634"/>
            <a:ext cx="7049248" cy="4170805"/>
          </a:xfrm>
          <a:prstGeom prst="rect">
            <a:avLst/>
          </a:prstGeom>
        </p:spPr>
      </p:pic>
      <p:pic>
        <p:nvPicPr>
          <p:cNvPr id="5" name="Picture 4" descr="Coat_of_arms_of_Oma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00" y="286870"/>
            <a:ext cx="1592317" cy="15974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Arab country on southeast coast of Arabian Peninsula</a:t>
            </a:r>
          </a:p>
          <a:p>
            <a:r>
              <a:rPr lang="en-US" dirty="0" smtClean="0"/>
              <a:t>Bordered by UAE, Saudi Arabia, &amp; Yemen</a:t>
            </a:r>
          </a:p>
          <a:p>
            <a:r>
              <a:rPr lang="en-US" dirty="0" smtClean="0"/>
              <a:t>Wealthy, but developing nation</a:t>
            </a:r>
          </a:p>
          <a:p>
            <a:r>
              <a:rPr lang="en-US" b="1" u="sng" dirty="0" smtClean="0"/>
              <a:t>HOT!</a:t>
            </a:r>
            <a:r>
              <a:rPr lang="en-US" dirty="0" smtClean="0"/>
              <a:t>  (90-110 in summer)</a:t>
            </a:r>
          </a:p>
          <a:p>
            <a:r>
              <a:rPr lang="en-US" dirty="0" smtClean="0"/>
              <a:t>Muslim country (conservative)</a:t>
            </a:r>
          </a:p>
          <a:p>
            <a:r>
              <a:rPr lang="en-US" dirty="0" smtClean="0"/>
              <a:t>Weekends are Thursdays and Fridays</a:t>
            </a:r>
          </a:p>
          <a:p>
            <a:r>
              <a:rPr lang="en-US" dirty="0" smtClean="0"/>
              <a:t>No public transportation; taxis only</a:t>
            </a:r>
          </a:p>
          <a:p>
            <a:endParaRPr lang="en-US" dirty="0"/>
          </a:p>
        </p:txBody>
      </p:sp>
      <p:pic>
        <p:nvPicPr>
          <p:cNvPr id="4" name="Picture 3" descr="map-oman-360x270-cb13300303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051" y="4400831"/>
            <a:ext cx="3164417" cy="2373313"/>
          </a:xfrm>
          <a:prstGeom prst="rect">
            <a:avLst/>
          </a:prstGeom>
        </p:spPr>
      </p:pic>
      <p:pic>
        <p:nvPicPr>
          <p:cNvPr id="5" name="Picture 4" descr="Coat_of_arms_of_Oma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00" y="286870"/>
            <a:ext cx="1592317" cy="1597494"/>
          </a:xfrm>
          <a:prstGeom prst="rect">
            <a:avLst/>
          </a:prstGeom>
        </p:spPr>
      </p:pic>
      <p:pic>
        <p:nvPicPr>
          <p:cNvPr id="6" name="Picture 5" descr="SAM_1192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055" y="286871"/>
            <a:ext cx="2129992" cy="1597494"/>
          </a:xfrm>
          <a:prstGeom prst="rect">
            <a:avLst/>
          </a:prstGeom>
        </p:spPr>
      </p:pic>
      <p:pic>
        <p:nvPicPr>
          <p:cNvPr id="7" name="Picture 6" descr="IMG_1978 cop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618" y="286870"/>
            <a:ext cx="2103965" cy="1577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859593" cy="464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Observerships</a:t>
            </a:r>
            <a:r>
              <a:rPr lang="en-US" dirty="0" smtClean="0"/>
              <a:t> at Sultan </a:t>
            </a:r>
            <a:r>
              <a:rPr lang="en-US" dirty="0" err="1" smtClean="0"/>
              <a:t>Qaboos</a:t>
            </a:r>
            <a:r>
              <a:rPr lang="en-US" dirty="0" smtClean="0"/>
              <a:t> University Hospital</a:t>
            </a:r>
          </a:p>
          <a:p>
            <a:pPr lvl="1"/>
            <a:r>
              <a:rPr lang="en-US" dirty="0" smtClean="0"/>
              <a:t>Kelsey</a:t>
            </a:r>
          </a:p>
          <a:p>
            <a:pPr lvl="2"/>
            <a:r>
              <a:rPr lang="en-US" dirty="0" smtClean="0"/>
              <a:t>Hematology (1.5 weeks)</a:t>
            </a:r>
          </a:p>
          <a:p>
            <a:pPr lvl="2"/>
            <a:r>
              <a:rPr lang="en-US" dirty="0" smtClean="0"/>
              <a:t>OB/</a:t>
            </a:r>
            <a:r>
              <a:rPr lang="en-US" dirty="0" err="1" smtClean="0"/>
              <a:t>Gyn</a:t>
            </a:r>
            <a:r>
              <a:rPr lang="en-US" dirty="0" smtClean="0"/>
              <a:t> (1.5 weeks)</a:t>
            </a:r>
          </a:p>
          <a:p>
            <a:pPr lvl="1"/>
            <a:r>
              <a:rPr lang="en-US" dirty="0" smtClean="0"/>
              <a:t>Mai</a:t>
            </a:r>
          </a:p>
          <a:p>
            <a:pPr lvl="2"/>
            <a:r>
              <a:rPr lang="en-US" dirty="0" smtClean="0"/>
              <a:t>Hematology (1 week)</a:t>
            </a:r>
          </a:p>
          <a:p>
            <a:pPr lvl="2"/>
            <a:r>
              <a:rPr lang="en-US" dirty="0" smtClean="0"/>
              <a:t>Surgery (1 week)</a:t>
            </a:r>
          </a:p>
          <a:p>
            <a:pPr lvl="1"/>
            <a:r>
              <a:rPr lang="en-US" dirty="0" smtClean="0"/>
              <a:t>TJ</a:t>
            </a:r>
          </a:p>
          <a:p>
            <a:pPr lvl="2"/>
            <a:r>
              <a:rPr lang="en-US" dirty="0" smtClean="0"/>
              <a:t>Hematology (1.5 weeks)</a:t>
            </a:r>
          </a:p>
          <a:p>
            <a:pPr lvl="2"/>
            <a:r>
              <a:rPr lang="en-US" dirty="0" smtClean="0"/>
              <a:t>Pediatrics (1.5 weeks)</a:t>
            </a:r>
          </a:p>
          <a:p>
            <a:pPr lvl="1"/>
            <a:r>
              <a:rPr lang="en-US" dirty="0" smtClean="0"/>
              <a:t>Jeff</a:t>
            </a:r>
          </a:p>
          <a:p>
            <a:pPr lvl="2"/>
            <a:r>
              <a:rPr lang="en-US" dirty="0" smtClean="0"/>
              <a:t>Hematology (1.5 weeks)</a:t>
            </a:r>
          </a:p>
          <a:p>
            <a:pPr lvl="2"/>
            <a:r>
              <a:rPr lang="en-US" dirty="0" smtClean="0"/>
              <a:t>Surgery (1.5 weeks)</a:t>
            </a:r>
            <a:endParaRPr lang="en-US" dirty="0"/>
          </a:p>
        </p:txBody>
      </p:sp>
      <p:pic>
        <p:nvPicPr>
          <p:cNvPr id="4" name="Picture 3" descr="IMG_1890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561" y="3089685"/>
            <a:ext cx="4714351" cy="3535763"/>
          </a:xfrm>
          <a:prstGeom prst="rect">
            <a:avLst/>
          </a:prstGeom>
        </p:spPr>
      </p:pic>
      <p:pic>
        <p:nvPicPr>
          <p:cNvPr id="5" name="Picture 4" descr="IMG_1885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662" y="240226"/>
            <a:ext cx="1797797" cy="1348348"/>
          </a:xfrm>
          <a:prstGeom prst="rect">
            <a:avLst/>
          </a:prstGeom>
        </p:spPr>
      </p:pic>
      <p:pic>
        <p:nvPicPr>
          <p:cNvPr id="6" name="Picture 5" descr="IMG_2333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043" y="240226"/>
            <a:ext cx="1797797" cy="1348348"/>
          </a:xfrm>
          <a:prstGeom prst="rect">
            <a:avLst/>
          </a:prstGeom>
        </p:spPr>
      </p:pic>
      <p:pic>
        <p:nvPicPr>
          <p:cNvPr id="7" name="Picture 6" descr="Coat_of_arms_of_Oman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00" y="286870"/>
            <a:ext cx="1592317" cy="15974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4367509"/>
          </a:xfrm>
        </p:spPr>
        <p:txBody>
          <a:bodyPr>
            <a:normAutofit/>
          </a:bodyPr>
          <a:lstStyle/>
          <a:p>
            <a:r>
              <a:rPr lang="en-US" dirty="0" smtClean="0"/>
              <a:t>Dubai for 2 days (6 June – 8 June)</a:t>
            </a:r>
          </a:p>
          <a:p>
            <a:pPr lvl="1"/>
            <a:r>
              <a:rPr lang="en-US" dirty="0" err="1" smtClean="0"/>
              <a:t>Burj</a:t>
            </a:r>
            <a:r>
              <a:rPr lang="en-US" dirty="0" smtClean="0"/>
              <a:t> </a:t>
            </a:r>
            <a:r>
              <a:rPr lang="en-US" dirty="0" err="1" smtClean="0"/>
              <a:t>Khalifa</a:t>
            </a:r>
            <a:endParaRPr lang="en-US" dirty="0" smtClean="0"/>
          </a:p>
          <a:p>
            <a:pPr lvl="1"/>
            <a:r>
              <a:rPr lang="en-US" dirty="0" err="1" smtClean="0"/>
              <a:t>Jumeriah</a:t>
            </a:r>
            <a:r>
              <a:rPr lang="en-US" dirty="0" smtClean="0"/>
              <a:t> Beach Resort (JBR)</a:t>
            </a:r>
          </a:p>
          <a:p>
            <a:pPr lvl="1"/>
            <a:r>
              <a:rPr lang="en-US" dirty="0" smtClean="0"/>
              <a:t>Dubai Mall (ice skating, aquarium)</a:t>
            </a:r>
          </a:p>
          <a:p>
            <a:pPr lvl="1"/>
            <a:r>
              <a:rPr lang="en-US" dirty="0" smtClean="0"/>
              <a:t>Mall of Emirates (skiing)</a:t>
            </a:r>
          </a:p>
          <a:p>
            <a:pPr lvl="1"/>
            <a:r>
              <a:rPr lang="en-US" dirty="0" smtClean="0"/>
              <a:t>Sheikh </a:t>
            </a:r>
            <a:r>
              <a:rPr lang="en-US" dirty="0" err="1" smtClean="0"/>
              <a:t>Zayed</a:t>
            </a:r>
            <a:r>
              <a:rPr lang="en-US" dirty="0" smtClean="0"/>
              <a:t> Al </a:t>
            </a:r>
            <a:r>
              <a:rPr lang="en-US" dirty="0" err="1" smtClean="0"/>
              <a:t>Maktoum</a:t>
            </a:r>
            <a:r>
              <a:rPr lang="en-US" dirty="0" smtClean="0"/>
              <a:t> House</a:t>
            </a:r>
          </a:p>
          <a:p>
            <a:pPr lvl="1"/>
            <a:r>
              <a:rPr lang="en-US" dirty="0" smtClean="0"/>
              <a:t>Old Souk</a:t>
            </a:r>
          </a:p>
          <a:p>
            <a:pPr lvl="1"/>
            <a:r>
              <a:rPr lang="en-US" dirty="0" smtClean="0"/>
              <a:t>Atlantis (aquarium, water park)</a:t>
            </a:r>
          </a:p>
          <a:p>
            <a:pPr lvl="1"/>
            <a:r>
              <a:rPr lang="en-US" dirty="0" smtClean="0"/>
              <a:t>The Palm</a:t>
            </a:r>
          </a:p>
          <a:p>
            <a:pPr lvl="1"/>
            <a:r>
              <a:rPr lang="en-US" dirty="0" smtClean="0"/>
              <a:t>Hotels/Clubs</a:t>
            </a:r>
          </a:p>
          <a:p>
            <a:r>
              <a:rPr lang="en-US" dirty="0" smtClean="0"/>
              <a:t>Bus to Oman (bring copies of paperwork!)</a:t>
            </a:r>
          </a:p>
        </p:txBody>
      </p:sp>
      <p:pic>
        <p:nvPicPr>
          <p:cNvPr id="4" name="Picture 3" descr="IMG_2553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417" y="2704260"/>
            <a:ext cx="2987609" cy="3983479"/>
          </a:xfrm>
          <a:prstGeom prst="rect">
            <a:avLst/>
          </a:prstGeom>
        </p:spPr>
      </p:pic>
      <p:pic>
        <p:nvPicPr>
          <p:cNvPr id="5" name="Picture 4" descr="DSC_0088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550" y="286870"/>
            <a:ext cx="2463026" cy="1648860"/>
          </a:xfrm>
          <a:prstGeom prst="rect">
            <a:avLst/>
          </a:prstGeom>
        </p:spPr>
      </p:pic>
      <p:pic>
        <p:nvPicPr>
          <p:cNvPr id="6" name="Picture 5" descr="Coat_of_arms_of_Oman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00" y="286870"/>
            <a:ext cx="1592317" cy="15974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Oman for 3 weeks (9 June – 28 June)</a:t>
            </a:r>
          </a:p>
          <a:p>
            <a:pPr lvl="1"/>
            <a:r>
              <a:rPr lang="en-US" dirty="0" smtClean="0"/>
              <a:t>Sultan </a:t>
            </a:r>
            <a:r>
              <a:rPr lang="en-US" dirty="0" err="1" smtClean="0"/>
              <a:t>Qaboos</a:t>
            </a:r>
            <a:r>
              <a:rPr lang="en-US" dirty="0" smtClean="0"/>
              <a:t> University</a:t>
            </a:r>
          </a:p>
          <a:p>
            <a:pPr lvl="1"/>
            <a:r>
              <a:rPr lang="en-US" dirty="0" err="1" smtClean="0"/>
              <a:t>Seeb</a:t>
            </a:r>
            <a:r>
              <a:rPr lang="en-US" dirty="0" smtClean="0"/>
              <a:t> beach</a:t>
            </a:r>
          </a:p>
          <a:p>
            <a:pPr lvl="1"/>
            <a:r>
              <a:rPr lang="en-US" dirty="0" err="1" smtClean="0"/>
              <a:t>Muttrah</a:t>
            </a:r>
            <a:r>
              <a:rPr lang="en-US" dirty="0" smtClean="0"/>
              <a:t> Souk</a:t>
            </a:r>
          </a:p>
          <a:p>
            <a:pPr lvl="1"/>
            <a:r>
              <a:rPr lang="en-US" dirty="0" smtClean="0"/>
              <a:t>Grand Mosque</a:t>
            </a:r>
          </a:p>
          <a:p>
            <a:pPr lvl="1"/>
            <a:r>
              <a:rPr lang="en-US" dirty="0" err="1" smtClean="0"/>
              <a:t>Wadi</a:t>
            </a:r>
            <a:r>
              <a:rPr lang="en-US" dirty="0" smtClean="0"/>
              <a:t> </a:t>
            </a:r>
            <a:r>
              <a:rPr lang="en-US" dirty="0" err="1" smtClean="0"/>
              <a:t>Dayqah</a:t>
            </a:r>
            <a:r>
              <a:rPr lang="en-US" dirty="0" smtClean="0"/>
              <a:t> Dam</a:t>
            </a:r>
          </a:p>
          <a:p>
            <a:pPr lvl="1"/>
            <a:r>
              <a:rPr lang="en-US" dirty="0" smtClean="0"/>
              <a:t>Camping at Green Mountain</a:t>
            </a:r>
          </a:p>
          <a:p>
            <a:pPr lvl="1"/>
            <a:r>
              <a:rPr lang="en-US" dirty="0" err="1" smtClean="0"/>
              <a:t>Nizwa</a:t>
            </a:r>
            <a:r>
              <a:rPr lang="en-US" dirty="0" smtClean="0"/>
              <a:t> Fort</a:t>
            </a:r>
          </a:p>
          <a:p>
            <a:pPr lvl="1"/>
            <a:r>
              <a:rPr lang="en-US" dirty="0" smtClean="0"/>
              <a:t>Desert (Camels!)</a:t>
            </a:r>
          </a:p>
          <a:p>
            <a:pPr lvl="1"/>
            <a:r>
              <a:rPr lang="en-US" dirty="0" err="1" smtClean="0"/>
              <a:t>Wadi</a:t>
            </a:r>
            <a:r>
              <a:rPr lang="en-US" dirty="0" smtClean="0"/>
              <a:t> </a:t>
            </a:r>
            <a:r>
              <a:rPr lang="en-US" dirty="0" err="1" smtClean="0"/>
              <a:t>Bani</a:t>
            </a:r>
            <a:r>
              <a:rPr lang="en-US" dirty="0" smtClean="0"/>
              <a:t> Khalid (Swimming)</a:t>
            </a:r>
          </a:p>
          <a:p>
            <a:pPr lvl="1"/>
            <a:r>
              <a:rPr lang="en-US" dirty="0" err="1" smtClean="0"/>
              <a:t>Ras</a:t>
            </a:r>
            <a:r>
              <a:rPr lang="en-US" dirty="0" smtClean="0"/>
              <a:t> Al </a:t>
            </a:r>
            <a:r>
              <a:rPr lang="en-US" dirty="0" err="1" smtClean="0"/>
              <a:t>Jinz</a:t>
            </a:r>
            <a:r>
              <a:rPr lang="en-US" dirty="0" smtClean="0"/>
              <a:t> (Sea Turtles)</a:t>
            </a:r>
            <a:endParaRPr lang="en-US" dirty="0"/>
          </a:p>
        </p:txBody>
      </p:sp>
      <p:pic>
        <p:nvPicPr>
          <p:cNvPr id="4" name="Picture 3" descr="Coat_of_arms_of_Oman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00" y="286870"/>
            <a:ext cx="1592317" cy="1597494"/>
          </a:xfrm>
          <a:prstGeom prst="rect">
            <a:avLst/>
          </a:prstGeom>
        </p:spPr>
      </p:pic>
      <p:pic>
        <p:nvPicPr>
          <p:cNvPr id="5" name="Picture 4" descr="282226_403767279658648_1183695254_n copy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584" y="286870"/>
            <a:ext cx="2129992" cy="1597494"/>
          </a:xfrm>
          <a:prstGeom prst="rect">
            <a:avLst/>
          </a:prstGeom>
        </p:spPr>
      </p:pic>
      <p:pic>
        <p:nvPicPr>
          <p:cNvPr id="6" name="Picture 5" descr="DSC_0303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32083" y="2828362"/>
            <a:ext cx="4664625" cy="31227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2077 cop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23" r="-12323"/>
          <a:stretch>
            <a:fillRect/>
          </a:stretch>
        </p:blipFill>
        <p:spPr>
          <a:xfrm>
            <a:off x="-298823" y="3182564"/>
            <a:ext cx="5587190" cy="3362046"/>
          </a:xfrm>
        </p:spPr>
      </p:pic>
      <p:pic>
        <p:nvPicPr>
          <p:cNvPr id="4" name="Picture 3" descr="Coat_of_arms_of_Oma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00" y="286870"/>
            <a:ext cx="1592317" cy="1597494"/>
          </a:xfrm>
          <a:prstGeom prst="rect">
            <a:avLst/>
          </a:prstGeom>
        </p:spPr>
      </p:pic>
      <p:pic>
        <p:nvPicPr>
          <p:cNvPr id="5" name="Picture 4" descr="IMG_1865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529" y="286870"/>
            <a:ext cx="3860925" cy="2895694"/>
          </a:xfrm>
          <a:prstGeom prst="rect">
            <a:avLst/>
          </a:prstGeom>
        </p:spPr>
      </p:pic>
      <p:pic>
        <p:nvPicPr>
          <p:cNvPr id="8" name="Picture 7" descr="IMG_2018 cop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94" y="1446960"/>
            <a:ext cx="3417421" cy="2563066"/>
          </a:xfrm>
          <a:prstGeom prst="rect">
            <a:avLst/>
          </a:prstGeom>
        </p:spPr>
      </p:pic>
      <p:pic>
        <p:nvPicPr>
          <p:cNvPr id="9" name="Picture 8" descr="DSC_0962 cop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918" y="3660589"/>
            <a:ext cx="4308083" cy="2884022"/>
          </a:xfrm>
          <a:prstGeom prst="rect">
            <a:avLst/>
          </a:prstGeom>
        </p:spPr>
      </p:pic>
      <p:pic>
        <p:nvPicPr>
          <p:cNvPr id="7" name="Picture 6" descr="IMG_2019 copy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6001" y="2937156"/>
            <a:ext cx="2554941" cy="2145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stayed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Husin</a:t>
            </a:r>
            <a:r>
              <a:rPr lang="en-US" dirty="0" smtClean="0"/>
              <a:t> Al </a:t>
            </a:r>
            <a:r>
              <a:rPr lang="en-US" dirty="0" err="1" smtClean="0"/>
              <a:t>Khaleej</a:t>
            </a:r>
            <a:r>
              <a:rPr lang="en-US" dirty="0" smtClean="0"/>
              <a:t> Hotel Apartment</a:t>
            </a:r>
          </a:p>
          <a:p>
            <a:pPr lvl="1"/>
            <a:r>
              <a:rPr lang="en-US" dirty="0" err="1" smtClean="0"/>
              <a:t>Seeb</a:t>
            </a:r>
            <a:r>
              <a:rPr lang="en-US" dirty="0" smtClean="0"/>
              <a:t> (~30 minutes from Muscat, ~5 min from SQU)</a:t>
            </a:r>
          </a:p>
          <a:p>
            <a:pPr lvl="1"/>
            <a:r>
              <a:rPr lang="en-US" dirty="0" smtClean="0"/>
              <a:t>Air conditioning</a:t>
            </a:r>
          </a:p>
          <a:p>
            <a:pPr lvl="1"/>
            <a:r>
              <a:rPr lang="en-US" dirty="0" smtClean="0"/>
              <a:t>Very nice room, service, &amp; people!</a:t>
            </a:r>
          </a:p>
          <a:p>
            <a:pPr lvl="1"/>
            <a:r>
              <a:rPr lang="en-US" dirty="0" smtClean="0"/>
              <a:t>Free </a:t>
            </a:r>
            <a:r>
              <a:rPr lang="en-US" dirty="0" err="1" smtClean="0"/>
              <a:t>wirelesss</a:t>
            </a:r>
            <a:r>
              <a:rPr lang="en-US" dirty="0" smtClean="0"/>
              <a:t> (very reliable)</a:t>
            </a:r>
          </a:p>
          <a:p>
            <a:pPr lvl="1"/>
            <a:r>
              <a:rPr lang="en-US" dirty="0" err="1" smtClean="0"/>
              <a:t>http://www.h-khaleej.com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4" name="Picture 3" descr="13335543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353" y="3048000"/>
            <a:ext cx="3055560" cy="3660571"/>
          </a:xfrm>
          <a:prstGeom prst="rect">
            <a:avLst/>
          </a:prstGeom>
        </p:spPr>
      </p:pic>
      <p:pic>
        <p:nvPicPr>
          <p:cNvPr id="5" name="Picture 4" descr="133369117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348" y="274879"/>
            <a:ext cx="2046355" cy="1705988"/>
          </a:xfrm>
          <a:prstGeom prst="rect">
            <a:avLst/>
          </a:prstGeom>
        </p:spPr>
      </p:pic>
      <p:pic>
        <p:nvPicPr>
          <p:cNvPr id="6" name="Picture 5" descr="IMG_2340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445" y="4497295"/>
            <a:ext cx="2669465" cy="2002099"/>
          </a:xfrm>
          <a:prstGeom prst="rect">
            <a:avLst/>
          </a:prstGeom>
        </p:spPr>
      </p:pic>
      <p:pic>
        <p:nvPicPr>
          <p:cNvPr id="7" name="Picture 6" descr="Coat_of_arms_of_Oman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00" y="286870"/>
            <a:ext cx="1592317" cy="15974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Flights from $1300-$1700 round trip</a:t>
            </a:r>
          </a:p>
          <a:p>
            <a:r>
              <a:rPr lang="en-US" dirty="0" smtClean="0"/>
              <a:t>Hotel approx $450 for 3 weeks</a:t>
            </a:r>
          </a:p>
          <a:p>
            <a:r>
              <a:rPr lang="en-US" dirty="0" smtClean="0"/>
              <a:t>Food is very cheap there (~$2-4 for a meal)</a:t>
            </a:r>
          </a:p>
          <a:p>
            <a:r>
              <a:rPr lang="en-US" dirty="0" smtClean="0"/>
              <a:t>Omani </a:t>
            </a:r>
            <a:r>
              <a:rPr lang="en-US" dirty="0" err="1" smtClean="0"/>
              <a:t>Rials</a:t>
            </a:r>
            <a:r>
              <a:rPr lang="en-US" dirty="0" smtClean="0"/>
              <a:t>!  (~2.6 dollars per </a:t>
            </a:r>
            <a:r>
              <a:rPr lang="en-US" dirty="0" err="1" smtClean="0"/>
              <a:t>rial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omani-rial-thumb1013776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475" y="4279945"/>
            <a:ext cx="3740157" cy="2505905"/>
          </a:xfrm>
          <a:prstGeom prst="rect">
            <a:avLst/>
          </a:prstGeom>
        </p:spPr>
      </p:pic>
      <p:pic>
        <p:nvPicPr>
          <p:cNvPr id="6" name="Picture 5" descr="IMG_199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68" y="4293015"/>
            <a:ext cx="3318367" cy="2478405"/>
          </a:xfrm>
          <a:prstGeom prst="rect">
            <a:avLst/>
          </a:prstGeom>
        </p:spPr>
      </p:pic>
      <p:pic>
        <p:nvPicPr>
          <p:cNvPr id="7" name="Picture 6" descr="Coat_of_arms_of_Oman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00" y="286870"/>
            <a:ext cx="1592317" cy="15974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 descr="481365_762195846406_1549232970_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46" y="2432634"/>
            <a:ext cx="7049248" cy="4170805"/>
          </a:xfrm>
          <a:prstGeom prst="rect">
            <a:avLst/>
          </a:prstGeom>
        </p:spPr>
      </p:pic>
      <p:pic>
        <p:nvPicPr>
          <p:cNvPr id="5" name="Picture 4" descr="Coat_of_arms_of_Oma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00" y="286870"/>
            <a:ext cx="1592317" cy="15974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76</TotalTime>
  <Words>325</Words>
  <Application>Microsoft Macintosh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Plaza</vt:lpstr>
      <vt:lpstr>The Sultanate of Oman</vt:lpstr>
      <vt:lpstr>Oman</vt:lpstr>
      <vt:lpstr>What we did</vt:lpstr>
      <vt:lpstr>Where we went</vt:lpstr>
      <vt:lpstr>Where we went</vt:lpstr>
      <vt:lpstr>PowerPoint Presentation</vt:lpstr>
      <vt:lpstr>Where we stayed</vt:lpstr>
      <vt:lpstr>Cost</vt:lpstr>
      <vt:lpstr>THANK YOU!</vt:lpstr>
      <vt:lpstr>Questions?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Sultanate of Oman</dc:title>
  <dc:creator>Thomas Klein</dc:creator>
  <cp:lastModifiedBy>Robin Suits</cp:lastModifiedBy>
  <cp:revision>25</cp:revision>
  <dcterms:created xsi:type="dcterms:W3CDTF">2012-10-30T03:19:21Z</dcterms:created>
  <dcterms:modified xsi:type="dcterms:W3CDTF">2015-09-15T21:45:33Z</dcterms:modified>
</cp:coreProperties>
</file>