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D673F-897B-AD45-863D-B26DC489DA93}" type="datetimeFigureOut">
              <a:rPr lang="en-US" smtClean="0"/>
              <a:pPr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4CA1-245B-064C-B892-AF36CD3087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 flip="none" rotWithShape="1">
            <a:gsLst>
              <a:gs pos="28000">
                <a:srgbClr val="006648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0185-B4A6-B94D-957E-26C1319B05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BECB-6EF8-454C-9217-E056E2E495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Final_Logo_lg4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233" y="5827844"/>
            <a:ext cx="2785533" cy="7958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Office Theme</vt:lpstr>
      <vt:lpstr>Slide 1</vt:lpstr>
      <vt:lpstr>Slide 2</vt:lpstr>
    </vt:vector>
  </TitlesOfParts>
  <Company>Wright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Wallace</dc:creator>
  <cp:lastModifiedBy>Emily Wallace</cp:lastModifiedBy>
  <cp:revision>3</cp:revision>
  <dcterms:created xsi:type="dcterms:W3CDTF">2015-03-02T19:10:40Z</dcterms:created>
  <dcterms:modified xsi:type="dcterms:W3CDTF">2015-03-02T19:12:01Z</dcterms:modified>
</cp:coreProperties>
</file>