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85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777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69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12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37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6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29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354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56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76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73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49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23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31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79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82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70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elsh.24@wright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bertin.3@wright.edu" TargetMode="External"/><Relationship Id="rId4" Type="http://schemas.openxmlformats.org/officeDocument/2006/relationships/hyperlink" Target="mailto:smiley.21@wrigh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Costa Rica	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3627025"/>
            <a:ext cx="82923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Rachael Libertin, Casey Smiley, &amp; Steph Welsh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550" y="425350"/>
            <a:ext cx="2846602" cy="284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Beaches and animals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25" y="386075"/>
            <a:ext cx="3338502" cy="249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574" y="880237"/>
            <a:ext cx="4529325" cy="338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7671" y="203025"/>
            <a:ext cx="2338799" cy="17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8396" y="2539025"/>
            <a:ext cx="2234199" cy="167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we learned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Ultrastructure of the Costa Rican healthcare system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Opportunity to implement ICM-1 skills (i.e. patient interviews and physical exam skills)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Costa Rican culture: food, history...food.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Common illnesses and diseases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Language barrier and medical Spanish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Limited treatment options available: pharmacy supplied with basics only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Staying healthy: watch what you eat and drink!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Advice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Flights: look at several nearby airports and many different airlines; flights were very reasonable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Pack several pairs of scrubs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Bring extra cash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Pack a journal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Bring first aid supplies and GI meds (tums, immodium)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Prices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Flights (Southwest): $700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ISL program: $2000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Non-ISL provided food: $200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Souvenirs and misc.: $200, shop around and haggle! 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Contact Us!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Steph: </a:t>
            </a:r>
            <a:r>
              <a:rPr lang="en" u="sng">
                <a:solidFill>
                  <a:schemeClr val="hlink"/>
                </a:solidFill>
                <a:hlinkClick r:id="rId3"/>
              </a:rPr>
              <a:t>welsh.24@wright.edu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Casey: </a:t>
            </a:r>
            <a:r>
              <a:rPr lang="en" u="sng">
                <a:solidFill>
                  <a:schemeClr val="hlink"/>
                </a:solidFill>
                <a:hlinkClick r:id="rId4"/>
              </a:rPr>
              <a:t>smiley.21@wright.edu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Rachael: </a:t>
            </a:r>
            <a:r>
              <a:rPr lang="en" u="sng">
                <a:solidFill>
                  <a:schemeClr val="hlink"/>
                </a:solidFill>
                <a:hlinkClick r:id="rId5"/>
              </a:rPr>
              <a:t>libertin.3@wright.edu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International Service Learning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015799" cy="190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2 week medical mission trips for students and professionals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Visit ISLonline.org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837" y="3101850"/>
            <a:ext cx="505777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Logistics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Travel: 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Fly Dayton -&gt; Baltimore -&gt; San José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In-country travel provided by ISL buses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Housing: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ISL-owned home in San Jose with camp-style bedrooms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Wifi, hot water, flushing toilets, laundry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Food: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70% ISL provided, 30% restaurants in the local community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ISL home and amazing food!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77" y="543150"/>
            <a:ext cx="3901225" cy="291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9650" y="662275"/>
            <a:ext cx="2653050" cy="35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3300" y="255200"/>
            <a:ext cx="1544952" cy="206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Clinical Activities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House visits collecting census info + inviting ill household members to clinics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Mobile clinics, students rotating between triage and pharmacy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ISL and visiting physicians supervise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Workshops: suture, injections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Disease presentations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Pharmacy work, house visits, cute baby holding...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75" y="145800"/>
            <a:ext cx="2006349" cy="26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1068" y="0"/>
            <a:ext cx="1693250" cy="22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8825" y="189439"/>
            <a:ext cx="2551163" cy="341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6">
            <a:alphaModFix/>
          </a:blip>
          <a:srcRect t="14875" b="14187"/>
          <a:stretch/>
        </p:blipFill>
        <p:spPr>
          <a:xfrm>
            <a:off x="2273800" y="2414049"/>
            <a:ext cx="1421124" cy="178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29200" y="2408575"/>
            <a:ext cx="2462399" cy="18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volunteer group, suture workshop, our mobile clinic inside a church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87" y="115750"/>
            <a:ext cx="32480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7450" y="-105837"/>
            <a:ext cx="2438400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920" y="2803900"/>
            <a:ext cx="2134450" cy="16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1146" y="2441675"/>
            <a:ext cx="2438399" cy="183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5962" y="115750"/>
            <a:ext cx="324802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Recreational Activities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Tour of San José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Manuel Antonio National Park: beach, jungle with monkeys, sloths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Ziplining through the mountains at Vista de los Sueños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Salsa lesson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Ziplining and city tour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550" y="301025"/>
            <a:ext cx="3834823" cy="287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00" y="194550"/>
            <a:ext cx="1784074" cy="133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9650" y="2435799"/>
            <a:ext cx="1867074" cy="140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100" y="1935900"/>
            <a:ext cx="2386799" cy="179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On-screen Show (16:9)</PresentationFormat>
  <Paragraphs>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biz</vt:lpstr>
      <vt:lpstr>Costa Rica </vt:lpstr>
      <vt:lpstr>International Service Learning</vt:lpstr>
      <vt:lpstr>Logistics</vt:lpstr>
      <vt:lpstr>PowerPoint Presentation</vt:lpstr>
      <vt:lpstr>Clinical Activities</vt:lpstr>
      <vt:lpstr>PowerPoint Presentation</vt:lpstr>
      <vt:lpstr>PowerPoint Presentation</vt:lpstr>
      <vt:lpstr>Recreational Activities</vt:lpstr>
      <vt:lpstr>PowerPoint Presentation</vt:lpstr>
      <vt:lpstr>PowerPoint Presentation</vt:lpstr>
      <vt:lpstr>What we learned</vt:lpstr>
      <vt:lpstr>Challenges </vt:lpstr>
      <vt:lpstr>Advice</vt:lpstr>
      <vt:lpstr>Prices</vt:lpstr>
      <vt:lpstr>Contact Us!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 Rica </dc:title>
  <dc:creator>Jonathan Stofer</dc:creator>
  <cp:lastModifiedBy>Jonathan Stofer</cp:lastModifiedBy>
  <cp:revision>1</cp:revision>
  <dcterms:modified xsi:type="dcterms:W3CDTF">2015-08-07T14:26:33Z</dcterms:modified>
</cp:coreProperties>
</file>