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8" r:id="rId4"/>
    <p:sldId id="263" r:id="rId5"/>
    <p:sldId id="261" r:id="rId6"/>
    <p:sldId id="260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-96" y="-10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3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9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8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7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6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6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199E6-EBD4-45CE-96E3-4613259574C2}" type="datetimeFigureOut">
              <a:rPr lang="en-US" smtClean="0"/>
              <a:pPr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9CE8-82E8-444B-8D49-BC4A37C49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6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63" y="1910292"/>
            <a:ext cx="5747926" cy="3233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818496" cy="1459587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Swaziland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IMG_26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3" y="197555"/>
            <a:ext cx="2135481" cy="284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id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" y="3141408"/>
            <a:ext cx="2946399" cy="1956936"/>
          </a:xfrm>
          <a:prstGeom prst="rect">
            <a:avLst/>
          </a:prstGeom>
        </p:spPr>
      </p:pic>
      <p:pic>
        <p:nvPicPr>
          <p:cNvPr id="4" name="Picture 3" descr="Clarice and Wi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8" y="997185"/>
            <a:ext cx="1994739" cy="1324864"/>
          </a:xfrm>
          <a:prstGeom prst="rect">
            <a:avLst/>
          </a:prstGeom>
        </p:spPr>
      </p:pic>
      <p:pic>
        <p:nvPicPr>
          <p:cNvPr id="6" name="Picture 5" descr="Wheelchai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2609060"/>
            <a:ext cx="3747910" cy="248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Who we worked with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6214533" cy="226553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uke Commission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primary medical outreach to rural communities in Swaziland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http://www.lukecommission.org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8653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ass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83" y="1665111"/>
            <a:ext cx="2358125" cy="1326445"/>
          </a:xfrm>
          <a:prstGeom prst="rect">
            <a:avLst/>
          </a:prstGeom>
        </p:spPr>
      </p:pic>
      <p:pic>
        <p:nvPicPr>
          <p:cNvPr id="4" name="Picture 3" descr="Sho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97" y="912518"/>
            <a:ext cx="3084203" cy="2048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did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058356" cy="377825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Clinics days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up/clean up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Triage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 with nurse/doc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 screening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Shoes</a:t>
            </a:r>
          </a:p>
          <a:p>
            <a:pPr lvl="1">
              <a:buNone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Non-clinic days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 organize eye glasses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wheelchairs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 pills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entry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Organize pharmacy</a:t>
            </a:r>
          </a:p>
        </p:txBody>
      </p:sp>
      <p:pic>
        <p:nvPicPr>
          <p:cNvPr id="7" name="Picture 6" descr="Death by eyeglass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79" y="3071517"/>
            <a:ext cx="3499556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2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8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4" y="2844332"/>
            <a:ext cx="1580443" cy="2107257"/>
          </a:xfrm>
          <a:prstGeom prst="rect">
            <a:avLst/>
          </a:prstGeom>
        </p:spPr>
      </p:pic>
      <p:pic>
        <p:nvPicPr>
          <p:cNvPr id="4" name="Picture 3" descr="Clin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20" y="259639"/>
            <a:ext cx="5017294" cy="2822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46" y="205979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experience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3460034"/>
            <a:ext cx="2455333" cy="89747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prep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assisting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322203"/>
            <a:ext cx="2472266" cy="1195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Triage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BP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HIV tests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Blood sugar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097856"/>
            <a:ext cx="4780844" cy="846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Observe primary care provider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Learn how 3000+ patients can be seen in 1 day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964730"/>
            <a:ext cx="4780844" cy="61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Pharmacy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Help distribute medications</a:t>
            </a:r>
          </a:p>
        </p:txBody>
      </p:sp>
    </p:spTree>
    <p:extLst>
      <p:ext uri="{BB962C8B-B14F-4D97-AF65-F5344CB8AC3E}">
        <p14:creationId xmlns:p14="http://schemas.microsoft.com/office/powerpoint/2010/main" val="3870857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ddy.JPG"/>
          <p:cNvPicPr>
            <a:picLocks noChangeAspect="1"/>
          </p:cNvPicPr>
          <p:nvPr/>
        </p:nvPicPr>
        <p:blipFill>
          <a:blip r:embed="rId2" cstate="print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414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boring details (like money)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58" y="1200151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Airplane (~$2300)</a:t>
            </a:r>
          </a:p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 cost to Luke commission (~$1700)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all food and accommodations for entire stay with The Luke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ommission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 for souvenirs (~$200)</a:t>
            </a:r>
          </a:p>
          <a:p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extra for touring South Africa for a whole week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76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hino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1" b="31548"/>
          <a:stretch/>
        </p:blipFill>
        <p:spPr>
          <a:xfrm>
            <a:off x="6050037" y="3646311"/>
            <a:ext cx="3093963" cy="1497189"/>
          </a:xfrm>
          <a:prstGeom prst="rect">
            <a:avLst/>
          </a:prstGeom>
        </p:spPr>
      </p:pic>
      <p:pic>
        <p:nvPicPr>
          <p:cNvPr id="8" name="Picture 7" descr="lion cu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b="8642"/>
          <a:stretch/>
        </p:blipFill>
        <p:spPr>
          <a:xfrm>
            <a:off x="893701" y="2358907"/>
            <a:ext cx="4450365" cy="27845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elepha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93" y="959556"/>
            <a:ext cx="4334463" cy="28788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Giraff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50" y="2649328"/>
            <a:ext cx="1402972" cy="24941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because we were in Africa….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4415837" cy="1226960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Petting all of the wild(</a:t>
            </a:r>
            <a:r>
              <a:rPr lang="en-US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animals!!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 park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Kruger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Wildlife rescue park</a:t>
            </a:r>
          </a:p>
          <a:p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heetah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4306" r="17693" b="19617"/>
          <a:stretch/>
        </p:blipFill>
        <p:spPr>
          <a:xfrm>
            <a:off x="1880" y="3670768"/>
            <a:ext cx="1966149" cy="149577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32739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D1320D"/>
      </a:dk2>
      <a:lt2>
        <a:srgbClr val="D86E2B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170</Words>
  <Application>Microsoft Macintosh PowerPoint</Application>
  <PresentationFormat>On-screen Show (16:9)</PresentationFormat>
  <Paragraphs>45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Swaziland</vt:lpstr>
      <vt:lpstr>Who we worked with</vt:lpstr>
      <vt:lpstr>What we did</vt:lpstr>
      <vt:lpstr>Clinical experience</vt:lpstr>
      <vt:lpstr>The boring details (like money)</vt:lpstr>
      <vt:lpstr>Just because we were in Africa….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Swaziland</dc:title>
  <dc:creator>Emily Vore</dc:creator>
  <cp:lastModifiedBy>Robin Suits</cp:lastModifiedBy>
  <cp:revision>19</cp:revision>
  <dcterms:created xsi:type="dcterms:W3CDTF">2015-09-17T22:37:25Z</dcterms:created>
  <dcterms:modified xsi:type="dcterms:W3CDTF">2015-09-22T21:25:43Z</dcterms:modified>
</cp:coreProperties>
</file>